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64" r:id="rId4"/>
    <p:sldId id="259" r:id="rId5"/>
    <p:sldId id="258" r:id="rId6"/>
    <p:sldId id="263" r:id="rId7"/>
    <p:sldId id="271" r:id="rId8"/>
    <p:sldId id="260" r:id="rId9"/>
    <p:sldId id="268" r:id="rId10"/>
    <p:sldId id="265" r:id="rId11"/>
    <p:sldId id="266" r:id="rId12"/>
    <p:sldId id="261" r:id="rId13"/>
    <p:sldId id="267" r:id="rId14"/>
    <p:sldId id="262"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10/28/22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10/28/22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10/28/22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3308562"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a:t>
            </a:r>
            <a:r>
              <a:rPr lang="en-GB" dirty="0" err="1"/>
              <a:t>interdisiciplinary</a:t>
            </a:r>
            <a:r>
              <a:rPr lang="en-GB" dirty="0"/>
              <a:t>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r>
              <a:rPr lang="en-GB" dirty="0"/>
              <a:t>Neuroscience</a:t>
            </a:r>
          </a:p>
          <a:p>
            <a:r>
              <a:rPr lang="en-GB" dirty="0"/>
              <a:t>linguistics</a:t>
            </a:r>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2121</TotalTime>
  <Words>476</Words>
  <Application>Microsoft Macintosh PowerPoint</Application>
  <PresentationFormat>Widescreen</PresentationFormat>
  <Paragraphs>67</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Approaches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47</cp:revision>
  <dcterms:created xsi:type="dcterms:W3CDTF">2022-09-13T15:45:32Z</dcterms:created>
  <dcterms:modified xsi:type="dcterms:W3CDTF">2022-10-28T09:11:29Z</dcterms:modified>
</cp:coreProperties>
</file>